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6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9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5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9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5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7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6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0F3E-828B-B743-A7B5-AD36616EC939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8196D-6E3B-D843-8736-794782EC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5" y="0"/>
            <a:ext cx="52614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381" y="328234"/>
            <a:ext cx="4511524" cy="2502052"/>
          </a:xfrm>
        </p:spPr>
        <p:txBody>
          <a:bodyPr/>
          <a:lstStyle/>
          <a:p>
            <a:r>
              <a:rPr lang="en-US" dirty="0" err="1" smtClean="0"/>
              <a:t>Internalism</a:t>
            </a:r>
            <a:r>
              <a:rPr lang="en-US" dirty="0" smtClean="0"/>
              <a:t> &amp; Skepticism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81" y="4950581"/>
            <a:ext cx="6248400" cy="1752600"/>
          </a:xfrm>
        </p:spPr>
        <p:txBody>
          <a:bodyPr/>
          <a:lstStyle/>
          <a:p>
            <a:pPr algn="l"/>
            <a:r>
              <a:rPr lang="en-US" dirty="0" smtClean="0"/>
              <a:t>Kareem Khalifa</a:t>
            </a:r>
          </a:p>
          <a:p>
            <a:pPr algn="l"/>
            <a:r>
              <a:rPr lang="en-US" dirty="0" smtClean="0"/>
              <a:t>Department of Philosophy</a:t>
            </a:r>
          </a:p>
          <a:p>
            <a:pPr algn="l"/>
            <a:r>
              <a:rPr lang="en-US" dirty="0" smtClean="0"/>
              <a:t>Middlebury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21" y="0"/>
            <a:ext cx="47195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9467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9467" cy="4525963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r>
              <a:rPr lang="en-US" dirty="0" smtClean="0"/>
              <a:t>Background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Vogel vs. Skepticism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Objections to Vogel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err="1" smtClean="0"/>
              <a:t>Fumerton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7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" r="8970" b="40919"/>
          <a:stretch/>
        </p:blipFill>
        <p:spPr>
          <a:xfrm flipH="1">
            <a:off x="-1" y="41871"/>
            <a:ext cx="7227502" cy="6816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7" y="274638"/>
            <a:ext cx="4199467" cy="1143000"/>
          </a:xfrm>
        </p:spPr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6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" r="8970" b="40919"/>
          <a:stretch/>
        </p:blipFill>
        <p:spPr>
          <a:xfrm flipH="1">
            <a:off x="-1" y="41871"/>
            <a:ext cx="7227502" cy="6816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434" y="274638"/>
            <a:ext cx="48613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Vogel vs. Skepticism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6160"/>
            <a:ext cx="4114800" cy="128504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2.1. IBE</a:t>
            </a:r>
          </a:p>
          <a:p>
            <a:pPr marL="0" indent="0" algn="ctr">
              <a:buNone/>
            </a:pPr>
            <a:r>
              <a:rPr lang="en-US" dirty="0" smtClean="0"/>
              <a:t>2.2. Big Picture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76" y="1270319"/>
            <a:ext cx="3906762" cy="54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4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" r="8970" b="40919"/>
          <a:stretch/>
        </p:blipFill>
        <p:spPr>
          <a:xfrm flipH="1">
            <a:off x="-1" y="41871"/>
            <a:ext cx="7227502" cy="6816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434" y="274638"/>
            <a:ext cx="48613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2.3. Argument for P2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6160"/>
            <a:ext cx="4114800" cy="19653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2.3.1. Big Picture</a:t>
            </a:r>
          </a:p>
          <a:p>
            <a:pPr marL="0" indent="0" algn="ctr">
              <a:buNone/>
            </a:pPr>
            <a:r>
              <a:rPr lang="en-US" dirty="0" smtClean="0"/>
              <a:t>2.3.2. Why not MSH?</a:t>
            </a:r>
          </a:p>
          <a:p>
            <a:pPr marL="0" indent="0" algn="ctr">
              <a:buNone/>
            </a:pPr>
            <a:r>
              <a:rPr lang="en-US" dirty="0" smtClean="0"/>
              <a:t>2.3.3. Why not ISH?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76" y="1270319"/>
            <a:ext cx="3906762" cy="54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5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" r="8970" b="40919"/>
          <a:stretch/>
        </p:blipFill>
        <p:spPr>
          <a:xfrm flipH="1">
            <a:off x="-1" y="41871"/>
            <a:ext cx="7227502" cy="6816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434" y="274638"/>
            <a:ext cx="48613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Objections to Vogel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6160"/>
            <a:ext cx="4114800" cy="1965368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3.1. IBE Skepticism</a:t>
            </a:r>
          </a:p>
          <a:p>
            <a:pPr marL="0" indent="0" algn="ctr">
              <a:buNone/>
            </a:pPr>
            <a:r>
              <a:rPr lang="en-US" dirty="0" smtClean="0"/>
              <a:t>3.2. Vogel’s Reply</a:t>
            </a:r>
          </a:p>
          <a:p>
            <a:pPr marL="0" indent="0" algn="ctr">
              <a:buNone/>
            </a:pPr>
            <a:r>
              <a:rPr lang="en-US" dirty="0" smtClean="0"/>
              <a:t>3.3. </a:t>
            </a:r>
            <a:r>
              <a:rPr lang="en-US" dirty="0" err="1" smtClean="0"/>
              <a:t>Fumerton’s</a:t>
            </a:r>
            <a:r>
              <a:rPr lang="en-US" dirty="0" smtClean="0"/>
              <a:t> Objections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76" y="1270319"/>
            <a:ext cx="3906762" cy="54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1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" r="8970" b="40919"/>
          <a:stretch/>
        </p:blipFill>
        <p:spPr>
          <a:xfrm flipH="1">
            <a:off x="-1" y="41871"/>
            <a:ext cx="7227502" cy="6816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713" y="274638"/>
            <a:ext cx="4160411" cy="1143000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Fumerton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583" r="42988" b="26686"/>
          <a:stretch/>
        </p:blipFill>
        <p:spPr>
          <a:xfrm>
            <a:off x="4709714" y="1417638"/>
            <a:ext cx="4160411" cy="515724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1925" y="3099228"/>
            <a:ext cx="4316586" cy="1058275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en-US" dirty="0" smtClean="0"/>
              <a:t>4.1. Competitors</a:t>
            </a:r>
          </a:p>
          <a:p>
            <a:pPr marL="400050" lvl="1" indent="0" algn="ctr">
              <a:buNone/>
            </a:pPr>
            <a:r>
              <a:rPr lang="en-US" dirty="0" smtClean="0"/>
              <a:t>4.2. Epistemic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3168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84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Internalism &amp; Skepticism</vt:lpstr>
      <vt:lpstr>Overview</vt:lpstr>
      <vt:lpstr>1. Background</vt:lpstr>
      <vt:lpstr>2. Vogel vs. Skepticism</vt:lpstr>
      <vt:lpstr>2.3. Argument for P2</vt:lpstr>
      <vt:lpstr>3. Objections to Vogel</vt:lpstr>
      <vt:lpstr>4. Fumerton</vt:lpstr>
    </vt:vector>
  </TitlesOfParts>
  <Company>Middlebury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Internalism &amp; Skepticism</dc:title>
  <dc:creator>Kareem Khalifa</dc:creator>
  <cp:lastModifiedBy>Kareem Khalifa</cp:lastModifiedBy>
  <cp:revision>10</cp:revision>
  <dcterms:created xsi:type="dcterms:W3CDTF">2014-03-10T22:18:44Z</dcterms:created>
  <dcterms:modified xsi:type="dcterms:W3CDTF">2016-04-06T13:52:54Z</dcterms:modified>
</cp:coreProperties>
</file>